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1.xml" Type="http://schemas.openxmlformats.org/officeDocument/2006/relationships/slide"/><Relationship Id="rId11" Target="slides/slide2.xml" Type="http://schemas.openxmlformats.org/officeDocument/2006/relationships/slide"/><Relationship Id="rId12" Target="slides/slide3.xml" Type="http://schemas.openxmlformats.org/officeDocument/2006/relationships/slide"/><Relationship Id="rId13" Target="slides/slide4.xml" Type="http://schemas.openxmlformats.org/officeDocument/2006/relationships/slide"/><Relationship Id="rId14" Target="slides/slide5.xml" Type="http://schemas.openxmlformats.org/officeDocument/2006/relationships/slide"/><Relationship Id="rId15" Target="slides/slide6.xml" Type="http://schemas.openxmlformats.org/officeDocument/2006/relationships/slide"/><Relationship Id="rId16" Target="slides/slide7.xml" Type="http://schemas.openxmlformats.org/officeDocument/2006/relationships/slide"/><Relationship Id="rId17" Target="slides/slide8.xml" Type="http://schemas.openxmlformats.org/officeDocument/2006/relationships/slide"/><Relationship Id="rId18" Target="slides/slide9.xml" Type="http://schemas.openxmlformats.org/officeDocument/2006/relationships/slide"/><Relationship Id="rId19" Target="slides/slide10.xml" Type="http://schemas.openxmlformats.org/officeDocument/2006/relationships/slide"/><Relationship Id="rId2" Target="presProps.xml" Type="http://schemas.openxmlformats.org/officeDocument/2006/relationships/presProps"/><Relationship Id="rId20" Target="slides/slide11.xml" Type="http://schemas.openxmlformats.org/officeDocument/2006/relationships/slide"/><Relationship Id="rId21" Target="slides/slide12.xml" Type="http://schemas.openxmlformats.org/officeDocument/2006/relationships/slide"/><Relationship Id="rId22" Target="slides/slide13.xml" Type="http://schemas.openxmlformats.org/officeDocument/2006/relationships/slide"/><Relationship Id="rId23" Target="slides/slide14.xml" Type="http://schemas.openxmlformats.org/officeDocument/2006/relationships/slide"/><Relationship Id="rId24" Target="slides/slide15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714" y="0"/>
            <a:ext cx="18263286" cy="10300939"/>
          </a:xfrm>
          <a:custGeom>
            <a:avLst/>
            <a:gdLst/>
            <a:ahLst/>
            <a:cxnLst/>
            <a:rect r="r" b="b" t="t" l="l"/>
            <a:pathLst>
              <a:path h="10300939" w="18263286">
                <a:moveTo>
                  <a:pt x="0" y="0"/>
                </a:moveTo>
                <a:lnTo>
                  <a:pt x="18263286" y="0"/>
                </a:lnTo>
                <a:lnTo>
                  <a:pt x="18263286" y="10300939"/>
                </a:lnTo>
                <a:lnTo>
                  <a:pt x="0" y="103009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96"/>
            <a:ext cx="18291550" cy="10285004"/>
          </a:xfrm>
          <a:custGeom>
            <a:avLst/>
            <a:gdLst/>
            <a:ahLst/>
            <a:cxnLst/>
            <a:rect r="r" b="b" t="t" l="l"/>
            <a:pathLst>
              <a:path h="10285004" w="18291550">
                <a:moveTo>
                  <a:pt x="0" y="0"/>
                </a:moveTo>
                <a:lnTo>
                  <a:pt x="18291550" y="0"/>
                </a:lnTo>
                <a:lnTo>
                  <a:pt x="18291550" y="10285004"/>
                </a:lnTo>
                <a:lnTo>
                  <a:pt x="0" y="10285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96"/>
            <a:ext cx="18291550" cy="10285004"/>
          </a:xfrm>
          <a:custGeom>
            <a:avLst/>
            <a:gdLst/>
            <a:ahLst/>
            <a:cxnLst/>
            <a:rect r="r" b="b" t="t" l="l"/>
            <a:pathLst>
              <a:path h="10285004" w="18291550">
                <a:moveTo>
                  <a:pt x="0" y="0"/>
                </a:moveTo>
                <a:lnTo>
                  <a:pt x="18291550" y="0"/>
                </a:lnTo>
                <a:lnTo>
                  <a:pt x="18291550" y="10285004"/>
                </a:lnTo>
                <a:lnTo>
                  <a:pt x="0" y="10285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50" y="0"/>
            <a:ext cx="18291550" cy="10285004"/>
          </a:xfrm>
          <a:custGeom>
            <a:avLst/>
            <a:gdLst/>
            <a:ahLst/>
            <a:cxnLst/>
            <a:rect r="r" b="b" t="t" l="l"/>
            <a:pathLst>
              <a:path h="10285004" w="18291550">
                <a:moveTo>
                  <a:pt x="0" y="0"/>
                </a:moveTo>
                <a:lnTo>
                  <a:pt x="18291550" y="0"/>
                </a:lnTo>
                <a:lnTo>
                  <a:pt x="18291550" y="10285004"/>
                </a:lnTo>
                <a:lnTo>
                  <a:pt x="0" y="10285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30" y="0"/>
            <a:ext cx="18310860" cy="10287000"/>
          </a:xfrm>
          <a:custGeom>
            <a:avLst/>
            <a:gdLst/>
            <a:ahLst/>
            <a:cxnLst/>
            <a:rect r="r" b="b" t="t" l="l"/>
            <a:pathLst>
              <a:path h="10287000" w="18310860">
                <a:moveTo>
                  <a:pt x="0" y="0"/>
                </a:moveTo>
                <a:lnTo>
                  <a:pt x="18310860" y="0"/>
                </a:lnTo>
                <a:lnTo>
                  <a:pt x="1831086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421"/>
            <a:ext cx="18288000" cy="10274157"/>
          </a:xfrm>
          <a:custGeom>
            <a:avLst/>
            <a:gdLst/>
            <a:ahLst/>
            <a:cxnLst/>
            <a:rect r="r" b="b" t="t" l="l"/>
            <a:pathLst>
              <a:path h="10274157" w="18288000">
                <a:moveTo>
                  <a:pt x="0" y="0"/>
                </a:moveTo>
                <a:lnTo>
                  <a:pt x="18288000" y="0"/>
                </a:lnTo>
                <a:lnTo>
                  <a:pt x="18288000" y="10274158"/>
                </a:lnTo>
                <a:lnTo>
                  <a:pt x="0" y="10274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10"/>
            <a:ext cx="18288000" cy="10279380"/>
          </a:xfrm>
          <a:custGeom>
            <a:avLst/>
            <a:gdLst/>
            <a:ahLst/>
            <a:cxnLst/>
            <a:rect r="r" b="b" t="t" l="l"/>
            <a:pathLst>
              <a:path h="10279380" w="18288000">
                <a:moveTo>
                  <a:pt x="0" y="0"/>
                </a:moveTo>
                <a:lnTo>
                  <a:pt x="18288000" y="0"/>
                </a:lnTo>
                <a:lnTo>
                  <a:pt x="18288000" y="10279380"/>
                </a:lnTo>
                <a:lnTo>
                  <a:pt x="0" y="10279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96"/>
            <a:ext cx="18288000" cy="10283008"/>
          </a:xfrm>
          <a:custGeom>
            <a:avLst/>
            <a:gdLst/>
            <a:ahLst/>
            <a:cxnLst/>
            <a:rect r="r" b="b" t="t" l="l"/>
            <a:pathLst>
              <a:path h="10283008" w="18288000">
                <a:moveTo>
                  <a:pt x="0" y="0"/>
                </a:moveTo>
                <a:lnTo>
                  <a:pt x="18288000" y="0"/>
                </a:lnTo>
                <a:lnTo>
                  <a:pt x="18288000" y="10283008"/>
                </a:lnTo>
                <a:lnTo>
                  <a:pt x="0" y="10283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96"/>
            <a:ext cx="18288000" cy="10283008"/>
          </a:xfrm>
          <a:custGeom>
            <a:avLst/>
            <a:gdLst/>
            <a:ahLst/>
            <a:cxnLst/>
            <a:rect r="r" b="b" t="t" l="l"/>
            <a:pathLst>
              <a:path h="10283008" w="18288000">
                <a:moveTo>
                  <a:pt x="0" y="0"/>
                </a:moveTo>
                <a:lnTo>
                  <a:pt x="18288000" y="0"/>
                </a:lnTo>
                <a:lnTo>
                  <a:pt x="18288000" y="10283008"/>
                </a:lnTo>
                <a:lnTo>
                  <a:pt x="0" y="10283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30" y="0"/>
            <a:ext cx="18310860" cy="10287000"/>
          </a:xfrm>
          <a:custGeom>
            <a:avLst/>
            <a:gdLst/>
            <a:ahLst/>
            <a:cxnLst/>
            <a:rect r="r" b="b" t="t" l="l"/>
            <a:pathLst>
              <a:path h="10287000" w="18310860">
                <a:moveTo>
                  <a:pt x="0" y="0"/>
                </a:moveTo>
                <a:lnTo>
                  <a:pt x="18310860" y="0"/>
                </a:lnTo>
                <a:lnTo>
                  <a:pt x="1831086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96"/>
            <a:ext cx="18288000" cy="10283008"/>
          </a:xfrm>
          <a:custGeom>
            <a:avLst/>
            <a:gdLst/>
            <a:ahLst/>
            <a:cxnLst/>
            <a:rect r="r" b="b" t="t" l="l"/>
            <a:pathLst>
              <a:path h="10283008" w="18288000">
                <a:moveTo>
                  <a:pt x="0" y="0"/>
                </a:moveTo>
                <a:lnTo>
                  <a:pt x="18288000" y="0"/>
                </a:lnTo>
                <a:lnTo>
                  <a:pt x="18288000" y="10283008"/>
                </a:lnTo>
                <a:lnTo>
                  <a:pt x="0" y="10283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421"/>
            <a:ext cx="18288000" cy="10274157"/>
          </a:xfrm>
          <a:custGeom>
            <a:avLst/>
            <a:gdLst/>
            <a:ahLst/>
            <a:cxnLst/>
            <a:rect r="r" b="b" t="t" l="l"/>
            <a:pathLst>
              <a:path h="10274157" w="18288000">
                <a:moveTo>
                  <a:pt x="0" y="0"/>
                </a:moveTo>
                <a:lnTo>
                  <a:pt x="18288000" y="0"/>
                </a:lnTo>
                <a:lnTo>
                  <a:pt x="18288000" y="10274158"/>
                </a:lnTo>
                <a:lnTo>
                  <a:pt x="0" y="10274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96"/>
            <a:ext cx="18288000" cy="10283008"/>
          </a:xfrm>
          <a:custGeom>
            <a:avLst/>
            <a:gdLst/>
            <a:ahLst/>
            <a:cxnLst/>
            <a:rect r="r" b="b" t="t" l="l"/>
            <a:pathLst>
              <a:path h="10283008" w="18288000">
                <a:moveTo>
                  <a:pt x="0" y="0"/>
                </a:moveTo>
                <a:lnTo>
                  <a:pt x="18288000" y="0"/>
                </a:lnTo>
                <a:lnTo>
                  <a:pt x="18288000" y="10283008"/>
                </a:lnTo>
                <a:lnTo>
                  <a:pt x="0" y="10283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421"/>
            <a:ext cx="18299430" cy="10280579"/>
          </a:xfrm>
          <a:custGeom>
            <a:avLst/>
            <a:gdLst/>
            <a:ahLst/>
            <a:cxnLst/>
            <a:rect r="r" b="b" t="t" l="l"/>
            <a:pathLst>
              <a:path h="10280579" w="18299430">
                <a:moveTo>
                  <a:pt x="0" y="0"/>
                </a:moveTo>
                <a:lnTo>
                  <a:pt x="18299430" y="0"/>
                </a:lnTo>
                <a:lnTo>
                  <a:pt x="18299430" y="10280579"/>
                </a:lnTo>
                <a:lnTo>
                  <a:pt x="0" y="10280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421"/>
            <a:ext cx="18299430" cy="10280579"/>
          </a:xfrm>
          <a:custGeom>
            <a:avLst/>
            <a:gdLst/>
            <a:ahLst/>
            <a:cxnLst/>
            <a:rect r="r" b="b" t="t" l="l"/>
            <a:pathLst>
              <a:path h="10280579" w="18299430">
                <a:moveTo>
                  <a:pt x="0" y="0"/>
                </a:moveTo>
                <a:lnTo>
                  <a:pt x="18299430" y="0"/>
                </a:lnTo>
                <a:lnTo>
                  <a:pt x="18299430" y="10280579"/>
                </a:lnTo>
                <a:lnTo>
                  <a:pt x="0" y="10280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DAGCPMM2R-k</dc:identifier>
  <dcterms:modified xsi:type="dcterms:W3CDTF">2011-08-01T06:04:30Z</dcterms:modified>
  <cp:revision>1</cp:revision>
  <dc:title>HMM_AtharvaKeny</dc:title>
</cp:coreProperties>
</file>